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883CE-82D1-4E38-BA35-846BFDCB8468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62573-069D-42DC-94E4-FF19BF3FD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2573-069D-42DC-94E4-FF19BF3FD5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Роман\Documents\одготовка 2016(5)\img_user_file_5832bd843b2f0_1_0.jpg"/>
          <p:cNvPicPr>
            <a:picLocks noChangeAspect="1" noChangeArrowheads="1"/>
          </p:cNvPicPr>
          <p:nvPr/>
        </p:nvPicPr>
        <p:blipFill>
          <a:blip r:embed="rId3"/>
          <a:srcRect l="8542" t="25291" r="7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282" y="3000372"/>
            <a:ext cx="8643998" cy="114300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"страна дошколят"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6357958"/>
            <a:ext cx="2786050" cy="50004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357430"/>
            <a:ext cx="83102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</a:t>
            </a:r>
            <a:r>
              <a:rPr lang="ru-RU" sz="8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4+5=11</a:t>
            </a:r>
            <a:r>
              <a:rPr lang="ru-RU" sz="66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357430"/>
            <a:ext cx="75424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</a:t>
            </a:r>
            <a:r>
              <a:rPr lang="ru-RU" sz="8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4+5=9     </a:t>
            </a:r>
            <a:r>
              <a:rPr lang="ru-RU" sz="54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</a:t>
            </a:r>
            <a:endParaRPr lang="ru-RU" sz="5400" b="1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2" descr="C:\Users\Роман\Documents\одготовка 2016(5)\sport (647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35276"/>
            <a:ext cx="5286412" cy="4277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786058"/>
            <a:ext cx="86116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</a:t>
            </a:r>
            <a:r>
              <a:rPr lang="ru-RU" sz="8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8-2=7    </a:t>
            </a:r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500174"/>
            <a:ext cx="72939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</a:t>
            </a:r>
            <a:r>
              <a:rPr lang="ru-RU" sz="8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8-2=6 </a:t>
            </a:r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2" descr="C:\Users\Роман\Documents\одготовка 2016(5)\sport (647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35276"/>
            <a:ext cx="5286412" cy="4277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оман\Documents\одготовка 2016(5)\af4cf1a4c722845df4a3fcea5f9432f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32141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5720" y="5643554"/>
            <a:ext cx="864399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"город Грамотей" </a:t>
            </a:r>
            <a:endParaRPr lang="ru-RU" sz="3600" i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s2.pic4you.ru/allimage/y2013/08-18/12216/37191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2.pic4you.ru/allimage/y2013/08-18/12216/37191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257173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42873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64305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87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857604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450057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50057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428860" y="2214554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6182" y="171448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7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3504" y="2500306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8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29388" y="171448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1024" y="2000240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10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224" y="492919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11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4546" y="4286256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12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23938" y="1724012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5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4810" y="4000504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7950" y="457200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14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86744" y="4857760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15  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2.pic4you.ru/allimage/y2013/08-18/12216/37191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2.pic4you.ru/allimage/y2013/08-18/12216/37191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257173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64305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42873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87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450057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857604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50057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23938" y="1724012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5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8860" y="2214554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6182" y="171448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7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3504" y="2500306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8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171448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24" y="2000240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10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224" y="492919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11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4546" y="4286256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12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4810" y="4000504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7950" y="457200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14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86744" y="4857760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15  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2.pic4you.ru/allimage/y2013/08-18/12216/37191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2.pic4you.ru/allimage/y2013/08-18/12216/37191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257173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42873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64305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87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450057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857604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50057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23938" y="1724012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5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8860" y="2214554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6182" y="171448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7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4" y="2500306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8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88" y="171448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024" y="2000240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10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492919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11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4286256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12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810" y="4000504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457200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14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6744" y="4857760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15  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2.pic4you.ru/allimage/y2013/08-18/12216/37191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2.pic4you.ru/allimage/y2013/08-18/12216/37191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257173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64305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857604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50057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42873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-fotki.yandex.ru/get/6610/47407354.74f/0_f1334_374b16b4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87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-fotki.yandex.ru/get/6412/47407354.74e/0_f131b_b64470e7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4500570"/>
            <a:ext cx="24288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23938" y="1724012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5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8860" y="2214554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6182" y="171448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7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4" y="2500306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8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88" y="171448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024" y="2000240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10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7224" y="492919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11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4286256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12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810" y="4000504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13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4572008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14 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6744" y="4857760"/>
            <a:ext cx="85725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15  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428736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1" name="Picture 7" descr="C:\Users\Роман\Documents\одготовка 2016(5)\163377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3714776" cy="355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ocuments\одготовка 2016(5)\slide_3.jpg"/>
          <p:cNvPicPr>
            <a:picLocks noChangeAspect="1" noChangeArrowheads="1"/>
          </p:cNvPicPr>
          <p:nvPr/>
        </p:nvPicPr>
        <p:blipFill>
          <a:blip r:embed="rId2"/>
          <a:srcRect l="7031" t="11458" r="3906" b="1844"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86742" cy="10001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103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"город Сосчитай-ка" </a:t>
            </a:r>
            <a:endParaRPr lang="ru-RU" sz="3600" i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43116"/>
            <a:ext cx="6858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ru-RU" sz="8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2+2=6</a:t>
            </a:r>
            <a:r>
              <a:rPr lang="ru-RU" sz="8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88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3116"/>
            <a:ext cx="68580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r>
              <a:rPr lang="ru-RU" sz="8000" b="1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2+2=4    </a:t>
            </a:r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2" descr="C:\Users\Роман\Documents\одготовка 2016(5)\sport (647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35276"/>
            <a:ext cx="5286412" cy="4277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109</Words>
  <PresentationFormat>Экран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20</cp:revision>
  <dcterms:created xsi:type="dcterms:W3CDTF">2017-04-20T13:35:09Z</dcterms:created>
  <dcterms:modified xsi:type="dcterms:W3CDTF">2017-04-25T08:41:26Z</dcterms:modified>
</cp:coreProperties>
</file>